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97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87" r:id="rId15"/>
    <p:sldId id="288" r:id="rId16"/>
    <p:sldId id="289" r:id="rId17"/>
    <p:sldId id="290" r:id="rId18"/>
    <p:sldId id="291" r:id="rId19"/>
    <p:sldId id="292" r:id="rId20"/>
    <p:sldId id="293" r:id="rId21"/>
    <p:sldId id="294" r:id="rId22"/>
    <p:sldId id="295" r:id="rId23"/>
    <p:sldId id="296" r:id="rId24"/>
    <p:sldId id="269" r:id="rId25"/>
    <p:sldId id="270" r:id="rId26"/>
    <p:sldId id="284" r:id="rId27"/>
    <p:sldId id="271" r:id="rId28"/>
    <p:sldId id="298" r:id="rId29"/>
    <p:sldId id="273" r:id="rId30"/>
    <p:sldId id="274" r:id="rId31"/>
    <p:sldId id="300" r:id="rId32"/>
    <p:sldId id="276" r:id="rId33"/>
    <p:sldId id="277" r:id="rId34"/>
    <p:sldId id="285" r:id="rId35"/>
    <p:sldId id="278" r:id="rId36"/>
    <p:sldId id="279" r:id="rId37"/>
    <p:sldId id="280" r:id="rId38"/>
    <p:sldId id="281" r:id="rId39"/>
    <p:sldId id="282" r:id="rId40"/>
    <p:sldId id="286" r:id="rId41"/>
    <p:sldId id="301" r:id="rId42"/>
    <p:sldId id="304" r:id="rId43"/>
    <p:sldId id="283" r:id="rId44"/>
    <p:sldId id="302" r:id="rId45"/>
    <p:sldId id="303" r:id="rId46"/>
    <p:sldId id="305" r:id="rId47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0" Type="http://schemas.openxmlformats.org/officeDocument/2006/relationships/tableStyles" Target="tableStyles.xml"/><Relationship Id="rId5" Type="http://schemas.openxmlformats.org/officeDocument/2006/relationships/slide" Target="slides/slide2.xml"/><Relationship Id="rId49" Type="http://schemas.openxmlformats.org/officeDocument/2006/relationships/viewProps" Target="viewProps.xml"/><Relationship Id="rId48" Type="http://schemas.openxmlformats.org/officeDocument/2006/relationships/presProps" Target="presProps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标题页：纯文本保证可编辑性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实验2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研究背景与核心问题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前人研究基础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实验1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2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4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6.png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7.png"/><Relationship Id="rId1" Type="http://schemas.openxmlformats.org/officeDocument/2006/relationships/image" Target="../media/image22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8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9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45123"/>
            <a:ext cx="12191365" cy="616775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实验演示：</a:t>
            </a:r>
            <a:endParaRPr lang="zh-CN" altLang="en-US"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45440"/>
            <a:ext cx="12192000" cy="61671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实验演示：</a:t>
            </a:r>
            <a:endParaRPr lang="zh-CN" altLang="en-US" b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45600"/>
            <a:ext cx="12190986" cy="61668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实验演示：</a:t>
            </a:r>
            <a:endParaRPr lang="zh-CN" altLang="en-US" b="1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7" y="345600"/>
            <a:ext cx="12190986" cy="61668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实验演示：</a:t>
            </a:r>
            <a:endParaRPr lang="zh-CN" altLang="en-US" b="1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7" y="345600"/>
            <a:ext cx="12190986" cy="61668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实验演示：</a:t>
            </a:r>
            <a:endParaRPr lang="zh-CN" altLang="en-US" b="1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7" y="345600"/>
            <a:ext cx="12190986" cy="61668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实验演示：</a:t>
            </a:r>
            <a:endParaRPr lang="zh-CN" altLang="en-US"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7" y="345600"/>
            <a:ext cx="12190986" cy="61668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实验演示：</a:t>
            </a:r>
            <a:endParaRPr lang="zh-CN" altLang="en-US" b="1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7" y="345600"/>
            <a:ext cx="12190986" cy="61668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实验演示：</a:t>
            </a:r>
            <a:endParaRPr lang="zh-CN" altLang="en-US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7" y="345600"/>
            <a:ext cx="12190986" cy="61668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762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实验演示：</a:t>
            </a:r>
            <a:endParaRPr lang="zh-CN" altLang="en-US" b="1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3335"/>
            <a:ext cx="12169775" cy="687197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515" y="1711643"/>
            <a:ext cx="11570970" cy="343471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9183" y="195263"/>
            <a:ext cx="10033635" cy="6467475"/>
          </a:xfrm>
          <a:prstGeom prst="rect">
            <a:avLst/>
          </a:prstGeom>
        </p:spPr>
      </p:pic>
      <p:sp>
        <p:nvSpPr>
          <p:cNvPr id="4" name="圆角矩形 3"/>
          <p:cNvSpPr/>
          <p:nvPr/>
        </p:nvSpPr>
        <p:spPr>
          <a:xfrm>
            <a:off x="2536190" y="3129280"/>
            <a:ext cx="1160145" cy="2185035"/>
          </a:xfrm>
          <a:prstGeom prst="roundRect">
            <a:avLst/>
          </a:pr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045460" y="5711825"/>
            <a:ext cx="22840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Self&gt;Friend/Stranger</a:t>
            </a:r>
            <a:endParaRPr lang="en-US" altLang="zh-CN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6816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r="194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15123" y="192088"/>
            <a:ext cx="8961755" cy="6473825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46530" y="254000"/>
            <a:ext cx="9298940" cy="6350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487295" y="5500370"/>
            <a:ext cx="22840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Self&gt;Friend/Stranger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4623435" y="5500370"/>
            <a:ext cx="22840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Friend</a:t>
            </a:r>
            <a:r>
              <a:rPr lang="en-US" altLang="zh-CN"/>
              <a:t>&gt;Self/Stranger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806565" y="5500370"/>
            <a:ext cx="22840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Stranger&gt;Self/Friend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7780"/>
            <a:ext cx="12223115" cy="684022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96775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755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7105" y="105728"/>
            <a:ext cx="10257790" cy="6646545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2225"/>
            <a:ext cx="12192000" cy="6901815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125</Words>
  <Application>WPS 演示</Application>
  <PresentationFormat>On-screen Show (16:9)</PresentationFormat>
  <Paragraphs>26</Paragraphs>
  <Slides>44</Slides>
  <Notes>28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44</vt:i4>
      </vt:variant>
    </vt:vector>
  </HeadingPairs>
  <TitlesOfParts>
    <vt:vector size="53" baseType="lpstr">
      <vt:lpstr>Arial</vt:lpstr>
      <vt:lpstr>宋体</vt:lpstr>
      <vt:lpstr>Wingdings</vt:lpstr>
      <vt:lpstr>微软雅黑</vt:lpstr>
      <vt:lpstr>Arial Unicode MS</vt:lpstr>
      <vt:lpstr>Calibri</vt:lpstr>
      <vt:lpstr>等线</vt:lpstr>
      <vt:lpstr>等线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Created by Marp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Created by Marp</dc:creator>
  <dc:subject>PptxGenJS Presentation</dc:subject>
  <cp:lastModifiedBy>蔡振辛</cp:lastModifiedBy>
  <cp:revision>29</cp:revision>
  <dcterms:created xsi:type="dcterms:W3CDTF">2025-03-31T10:04:00Z</dcterms:created>
  <dcterms:modified xsi:type="dcterms:W3CDTF">2025-04-01T08:24:12Z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A7BFD982FDC34186ACDCC8A98941B613_12</vt:lpwstr>
  </property>
  <property fmtid="{D5CDD505-2E9C-101B-9397-08002B2CF9AE}" pid="3" name="KSOProductBuildVer">
    <vt:lpwstr>2052-12.1.0.20305</vt:lpwstr>
  </property>
</Properties>
</file>